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81" r:id="rId5"/>
    <p:sldId id="277" r:id="rId6"/>
    <p:sldId id="257" r:id="rId7"/>
    <p:sldId id="260" r:id="rId8"/>
    <p:sldId id="261" r:id="rId9"/>
    <p:sldId id="283" r:id="rId10"/>
    <p:sldId id="262" r:id="rId11"/>
    <p:sldId id="263" r:id="rId12"/>
    <p:sldId id="264" r:id="rId13"/>
    <p:sldId id="266" r:id="rId14"/>
    <p:sldId id="265" r:id="rId15"/>
    <p:sldId id="267" r:id="rId16"/>
    <p:sldId id="276" r:id="rId17"/>
    <p:sldId id="268" r:id="rId18"/>
    <p:sldId id="270" r:id="rId19"/>
    <p:sldId id="269" r:id="rId20"/>
    <p:sldId id="272" r:id="rId21"/>
    <p:sldId id="274" r:id="rId22"/>
    <p:sldId id="273" r:id="rId23"/>
    <p:sldId id="275" r:id="rId24"/>
    <p:sldId id="282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2AE-8762-49DF-98E2-7402D55B8A3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CB7D-DAF1-4C4C-9847-9879EE276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2AE-8762-49DF-98E2-7402D55B8A3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CB7D-DAF1-4C4C-9847-9879EE276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2AE-8762-49DF-98E2-7402D55B8A3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CB7D-DAF1-4C4C-9847-9879EE276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3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2AE-8762-49DF-98E2-7402D55B8A3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CB7D-DAF1-4C4C-9847-9879EE276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1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2AE-8762-49DF-98E2-7402D55B8A3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CB7D-DAF1-4C4C-9847-9879EE276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9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2AE-8762-49DF-98E2-7402D55B8A3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CB7D-DAF1-4C4C-9847-9879EE276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7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2AE-8762-49DF-98E2-7402D55B8A3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CB7D-DAF1-4C4C-9847-9879EE276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7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2AE-8762-49DF-98E2-7402D55B8A3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CB7D-DAF1-4C4C-9847-9879EE276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2AE-8762-49DF-98E2-7402D55B8A3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CB7D-DAF1-4C4C-9847-9879EE276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3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2AE-8762-49DF-98E2-7402D55B8A3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CB7D-DAF1-4C4C-9847-9879EE276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3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72AE-8762-49DF-98E2-7402D55B8A3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CB7D-DAF1-4C4C-9847-9879EE276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3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872AE-8762-49DF-98E2-7402D55B8A3A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CCB7D-DAF1-4C4C-9847-9879EE276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69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alturl.com/oydvi" TargetMode="External"/><Relationship Id="rId2" Type="http://schemas.openxmlformats.org/officeDocument/2006/relationships/hyperlink" Target="http://ca.olin.edu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2012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a.olin.edu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  <a:br>
              <a:rPr lang="en-US" dirty="0" smtClean="0"/>
            </a:br>
            <a:r>
              <a:rPr lang="en-US" dirty="0" smtClean="0"/>
              <a:t>Computer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a Processor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 Programs for it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complex digital systems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Verilog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Compare and Choose </a:t>
            </a:r>
            <a:br>
              <a:rPr lang="en-US" dirty="0" smtClean="0"/>
            </a:br>
            <a:r>
              <a:rPr lang="en-US" dirty="0" smtClean="0"/>
              <a:t>the right tools for the right jobs.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sound </a:t>
            </a:r>
            <a:r>
              <a:rPr lang="en-US" dirty="0" err="1" smtClean="0"/>
              <a:t>smaht</a:t>
            </a:r>
            <a:r>
              <a:rPr lang="en-US" dirty="0" smtClean="0"/>
              <a:t> doing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 Hired by</a:t>
            </a:r>
            <a:br>
              <a:rPr lang="en-US" dirty="0" smtClean="0"/>
            </a:br>
            <a:r>
              <a:rPr lang="en-US" dirty="0" smtClean="0"/>
              <a:t> National Instruments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build really cool stuff with us in Austin, Surrounded-by-Texas-but-not-actually-in-Texas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will intern with us</a:t>
            </a:r>
            <a:endParaRPr lang="en-US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you will like it.</a:t>
            </a:r>
          </a:p>
        </p:txBody>
      </p:sp>
    </p:spTree>
    <p:extLst>
      <p:ext uri="{BB962C8B-B14F-4D97-AF65-F5344CB8AC3E}">
        <p14:creationId xmlns:p14="http://schemas.microsoft.com/office/powerpoint/2010/main" val="39285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jataka.hu/rics/lego/images/Spik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40" y="0"/>
            <a:ext cx="8191860" cy="6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99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Details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Midterm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Final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Several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individually.</a:t>
            </a:r>
          </a:p>
          <a:p>
            <a:r>
              <a:rPr lang="en-US" dirty="0" smtClean="0"/>
              <a:t>Annotate collaboration per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Hi, I’m Eric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VanWyk</a:t>
            </a:r>
            <a:r>
              <a:rPr lang="en-US" dirty="0" smtClean="0"/>
              <a:t>, Class of ’07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1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Several Labs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in groups of 2 or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Awesome Project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in groups of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Late Policy: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-10% for first 24 hours</a:t>
            </a:r>
          </a:p>
          <a:p>
            <a:r>
              <a:rPr lang="en-US" dirty="0" smtClean="0"/>
              <a:t>-20% for second (30% total)</a:t>
            </a:r>
          </a:p>
          <a:p>
            <a:r>
              <a:rPr lang="en-US" dirty="0" smtClean="0"/>
              <a:t>-30% for third (60% total)</a:t>
            </a:r>
          </a:p>
          <a:p>
            <a:r>
              <a:rPr lang="en-US" dirty="0" smtClean="0"/>
              <a:t>After 72 hours, no credit.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Attendance Policy: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 your own risk.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for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Register on the Wiki</a:t>
            </a:r>
          </a:p>
          <a:p>
            <a:pPr lvl="1"/>
            <a:r>
              <a:rPr lang="en-US" dirty="0" smtClean="0">
                <a:hlinkClick r:id="rId2"/>
              </a:rPr>
              <a:t>http://ca.olin.edu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Buy the Book</a:t>
            </a:r>
          </a:p>
          <a:p>
            <a:pPr lvl="1"/>
            <a:r>
              <a:rPr lang="en-US" dirty="0"/>
              <a:t>Patterson, Hennessy, </a:t>
            </a:r>
            <a:r>
              <a:rPr lang="en-US" i="1" dirty="0"/>
              <a:t>Computer Organization and Design: The Hardware/Software Interface</a:t>
            </a:r>
            <a:r>
              <a:rPr lang="en-US" dirty="0"/>
              <a:t>, Fourth Edition, Morgan </a:t>
            </a:r>
            <a:r>
              <a:rPr lang="en-US" dirty="0" smtClean="0"/>
              <a:t>Kaufmann</a:t>
            </a:r>
          </a:p>
          <a:p>
            <a:pPr lvl="1"/>
            <a:r>
              <a:rPr lang="en-US" dirty="0" smtClean="0">
                <a:hlinkClick r:id="rId3"/>
              </a:rPr>
              <a:t>http://alturl.com/oydvi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24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for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Answer these question:</a:t>
            </a:r>
          </a:p>
          <a:p>
            <a:pPr lvl="1"/>
            <a:r>
              <a:rPr lang="en-US" dirty="0" smtClean="0"/>
              <a:t>Why are you taking this class?</a:t>
            </a:r>
          </a:p>
          <a:p>
            <a:pPr lvl="1"/>
            <a:r>
              <a:rPr lang="en-US" dirty="0" smtClean="0"/>
              <a:t>What is your favorite processor?  Why?</a:t>
            </a:r>
          </a:p>
          <a:p>
            <a:pPr lvl="1"/>
            <a:r>
              <a:rPr lang="en-US" dirty="0" smtClean="0"/>
              <a:t>Name at least 3 things you want to learn in this class:  Be specific!</a:t>
            </a:r>
          </a:p>
          <a:p>
            <a:pPr lvl="1"/>
            <a:r>
              <a:rPr lang="en-US" dirty="0" smtClean="0"/>
              <a:t>What do you want to do with what you learn here after graduation? Prognosticate!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Email them to </a:t>
            </a:r>
            <a:r>
              <a:rPr lang="en-US" dirty="0" smtClean="0">
                <a:hlinkClick r:id="rId2"/>
              </a:rPr>
              <a:t>CompArch2012@gmail.com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650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vanweric@gmail.com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Email and IM.</a:t>
            </a:r>
          </a:p>
          <a:p>
            <a:r>
              <a:rPr lang="en-US" dirty="0" smtClean="0"/>
              <a:t>If I am online, you can bother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MH 361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Rarely…  IM/Email me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>
            <a:normAutofit/>
          </a:bodyPr>
          <a:lstStyle/>
          <a:p>
            <a:r>
              <a:rPr lang="en-US" dirty="0" smtClean="0"/>
              <a:t>Monday &amp; Thursday</a:t>
            </a:r>
            <a:br>
              <a:rPr lang="en-US" dirty="0" smtClean="0"/>
            </a:br>
            <a:r>
              <a:rPr lang="en-US" dirty="0" smtClean="0"/>
              <a:t>1330-1510 </a:t>
            </a:r>
            <a:br>
              <a:rPr lang="en-US" dirty="0" smtClean="0"/>
            </a:br>
            <a:r>
              <a:rPr lang="en-US" dirty="0" smtClean="0"/>
              <a:t>1520-1700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http://ca.olin.edu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ca@lists.olin.edu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Feel free to use for discussion!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3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Digital Logic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Digital Math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6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4680</TotalTime>
  <Words>259</Words>
  <Application>Microsoft Office PowerPoint</Application>
  <PresentationFormat>On-screen Show (4:3)</PresentationFormat>
  <Paragraphs>58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ENGR xD52 Computer Architecture</vt:lpstr>
      <vt:lpstr>Hi, I’m Eric</vt:lpstr>
      <vt:lpstr>vanweric@gmail.com</vt:lpstr>
      <vt:lpstr>MH 361</vt:lpstr>
      <vt:lpstr>Monday &amp; Thursday 1330-1510  1520-1700</vt:lpstr>
      <vt:lpstr>http://ca.olin.edu ca@lists.olin.edu</vt:lpstr>
      <vt:lpstr>Course Objectives</vt:lpstr>
      <vt:lpstr>Learn Digital Logic</vt:lpstr>
      <vt:lpstr>Learn Digital Math</vt:lpstr>
      <vt:lpstr>Build a Processor</vt:lpstr>
      <vt:lpstr>Write Programs for it</vt:lpstr>
      <vt:lpstr>Build complex digital systems</vt:lpstr>
      <vt:lpstr>Compare and Choose  the right tools for the right jobs.</vt:lpstr>
      <vt:lpstr>Get Hired by  National Instruments</vt:lpstr>
      <vt:lpstr>You will intern with us</vt:lpstr>
      <vt:lpstr>PowerPoint Presentation</vt:lpstr>
      <vt:lpstr>Course Details</vt:lpstr>
      <vt:lpstr>One Midterm</vt:lpstr>
      <vt:lpstr>Several Homeworks</vt:lpstr>
      <vt:lpstr>Several Labs</vt:lpstr>
      <vt:lpstr>One Awesome Project</vt:lpstr>
      <vt:lpstr>Late Policy:</vt:lpstr>
      <vt:lpstr>Attendance Policy:</vt:lpstr>
      <vt:lpstr>Homework for Tuesday</vt:lpstr>
      <vt:lpstr>Homework for Tuesday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ENGR xD52 Computer Architecture</dc:title>
  <dc:creator>Eric</dc:creator>
  <cp:lastModifiedBy>Eric</cp:lastModifiedBy>
  <cp:revision>16</cp:revision>
  <dcterms:created xsi:type="dcterms:W3CDTF">2012-08-28T16:46:10Z</dcterms:created>
  <dcterms:modified xsi:type="dcterms:W3CDTF">2012-08-31T22:46:12Z</dcterms:modified>
</cp:coreProperties>
</file>