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9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6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66AD4-A68A-4DDC-A145-977C59EB694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1B9BF-BC01-45DC-A3AE-183D6A7B41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493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Credit: Wikipedia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1B9BF-BC01-45DC-A3AE-183D6A7B415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4835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Figure Credit: Wikipedia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1B9BF-BC01-45DC-A3AE-183D6A7B415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7548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328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5312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97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993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231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395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1915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7089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872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8893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351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E7502-E208-4873-A18E-5EF983DC40D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071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wrc.eecs.berkeley.edu/research/pico_radio/Test_Bed/Hardware/Documentation/ARM/chap3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b0110</a:t>
            </a:r>
            <a:br>
              <a:rPr lang="en-US" dirty="0" smtClean="0"/>
            </a:br>
            <a:r>
              <a:rPr lang="en-US" dirty="0" smtClean="0"/>
              <a:t>Fabric and Trust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33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a Barrel 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“Arithmetic” shifts obey 2’s complement</a:t>
            </a:r>
          </a:p>
          <a:p>
            <a:pPr lvl="1"/>
            <a:r>
              <a:rPr lang="en-US" dirty="0" smtClean="0"/>
              <a:t>Sign extension</a:t>
            </a:r>
          </a:p>
          <a:p>
            <a:pPr lvl="1"/>
            <a:endParaRPr lang="en-US" dirty="0"/>
          </a:p>
          <a:p>
            <a:r>
              <a:rPr lang="en-US" dirty="0" smtClean="0"/>
              <a:t>“Logical” shifts do not</a:t>
            </a:r>
          </a:p>
          <a:p>
            <a:pPr lvl="1"/>
            <a:r>
              <a:rPr lang="en-US" dirty="0" smtClean="0"/>
              <a:t>Assume unsigned</a:t>
            </a:r>
          </a:p>
          <a:p>
            <a:pPr lvl="1"/>
            <a:r>
              <a:rPr lang="en-US" dirty="0" smtClean="0"/>
              <a:t>Pad zeros</a:t>
            </a:r>
          </a:p>
          <a:p>
            <a:pPr lvl="1"/>
            <a:endParaRPr lang="en-US" dirty="0"/>
          </a:p>
          <a:p>
            <a:r>
              <a:rPr lang="en-US" dirty="0" smtClean="0"/>
              <a:t>Barrel Rotate “wraps” around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173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4800"/>
            <a:ext cx="6162675" cy="614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6519446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3"/>
              </a:rPr>
              <a:t>http://bwrc.eecs.berkeley.edu/research/pico_radio/Test_Bed/Hardware/Documentation/ARM/chap3.pdf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74440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could possibly go wrong?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 have been given a magic barrel shifter</a:t>
            </a:r>
          </a:p>
          <a:p>
            <a:pPr lvl="1"/>
            <a:r>
              <a:rPr lang="en-US" dirty="0" smtClean="0"/>
              <a:t>Sweet.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List possible ways it could be </a:t>
            </a:r>
            <a:r>
              <a:rPr lang="en-US" dirty="0" smtClean="0"/>
              <a:t>busted</a:t>
            </a:r>
          </a:p>
          <a:p>
            <a:pPr lvl="1"/>
            <a:r>
              <a:rPr lang="en-US" dirty="0" smtClean="0"/>
              <a:t>Specific errors in the design of the component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Come up with a test plan for your shifter</a:t>
            </a:r>
          </a:p>
          <a:p>
            <a:endParaRPr lang="en-US" dirty="0"/>
          </a:p>
          <a:p>
            <a:r>
              <a:rPr lang="en-US" dirty="0" smtClean="0"/>
              <a:t>How can you achieve full coverage without exhaustion? </a:t>
            </a:r>
          </a:p>
          <a:p>
            <a:endParaRPr lang="en-US" dirty="0"/>
          </a:p>
          <a:p>
            <a:r>
              <a:rPr lang="en-US" dirty="0" smtClean="0"/>
              <a:t>Bonus:  How would you construct this shifter?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75707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Select 1 or 2 partners</a:t>
            </a:r>
          </a:p>
          <a:p>
            <a:endParaRPr lang="en-US" dirty="0"/>
          </a:p>
          <a:p>
            <a:r>
              <a:rPr lang="en-US" dirty="0" smtClean="0"/>
              <a:t>Read through MP0.pdf</a:t>
            </a:r>
          </a:p>
          <a:p>
            <a:pPr lvl="1"/>
            <a:r>
              <a:rPr lang="en-US" dirty="0" smtClean="0"/>
              <a:t>Questions?</a:t>
            </a:r>
          </a:p>
          <a:p>
            <a:pPr lvl="1"/>
            <a:endParaRPr lang="en-US" dirty="0"/>
          </a:p>
          <a:p>
            <a:r>
              <a:rPr lang="en-US" dirty="0" smtClean="0"/>
              <a:t>Begin </a:t>
            </a:r>
            <a:r>
              <a:rPr lang="en-US" dirty="0" err="1" smtClean="0"/>
              <a:t>paper&amp;pencil</a:t>
            </a:r>
            <a:r>
              <a:rPr lang="en-US" dirty="0" smtClean="0"/>
              <a:t> sketching of modules</a:t>
            </a:r>
          </a:p>
          <a:p>
            <a:endParaRPr lang="en-US" dirty="0"/>
          </a:p>
          <a:p>
            <a:r>
              <a:rPr lang="en-US" dirty="0" smtClean="0"/>
              <a:t>You have the rest of class to begin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056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Acknowlegements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ARM Holdings: M3 Cortex Instruction Set</a:t>
            </a:r>
          </a:p>
          <a:p>
            <a:r>
              <a:rPr lang="en-US" dirty="0" smtClean="0"/>
              <a:t>Addison Wesley Longman: Figures</a:t>
            </a:r>
          </a:p>
          <a:p>
            <a:r>
              <a:rPr lang="en-US" dirty="0" smtClean="0"/>
              <a:t>Wikipedia: Figures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1766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Decoders , </a:t>
            </a:r>
            <a:r>
              <a:rPr lang="en-US" dirty="0" err="1" smtClean="0"/>
              <a:t>Muxes</a:t>
            </a:r>
            <a:r>
              <a:rPr lang="en-US" dirty="0" smtClean="0"/>
              <a:t>, LUTs, Oh My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CPLDs and FPGAs</a:t>
            </a:r>
          </a:p>
          <a:p>
            <a:endParaRPr lang="en-US" dirty="0"/>
          </a:p>
          <a:p>
            <a:r>
              <a:rPr lang="en-US" dirty="0" smtClean="0"/>
              <a:t>Do a Barrel Roll</a:t>
            </a:r>
          </a:p>
          <a:p>
            <a:endParaRPr lang="en-US" dirty="0"/>
          </a:p>
          <a:p>
            <a:r>
              <a:rPr lang="en-US" dirty="0" smtClean="0"/>
              <a:t>Trust Issues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Preparation for your first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656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73"/>
            <a:ext cx="8229600" cy="1143000"/>
          </a:xfrm>
        </p:spPr>
        <p:txBody>
          <a:bodyPr/>
          <a:lstStyle/>
          <a:p>
            <a:r>
              <a:rPr lang="en-US" dirty="0" err="1" smtClean="0"/>
              <a:t>Muxes</a:t>
            </a:r>
            <a:r>
              <a:rPr lang="en-US" dirty="0" smtClean="0"/>
              <a:t>, AKA Multiplexor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52827"/>
            <a:ext cx="8229600" cy="3305174"/>
          </a:xfrm>
        </p:spPr>
        <p:txBody>
          <a:bodyPr/>
          <a:lstStyle/>
          <a:p>
            <a:r>
              <a:rPr lang="en-US" dirty="0" smtClean="0"/>
              <a:t>Select or switch between inputs</a:t>
            </a:r>
            <a:endParaRPr lang="en-US" dirty="0"/>
          </a:p>
          <a:p>
            <a:r>
              <a:rPr lang="en-US" dirty="0" smtClean="0"/>
              <a:t>Has one output, two types of inputs</a:t>
            </a:r>
          </a:p>
          <a:p>
            <a:pPr lvl="1"/>
            <a:r>
              <a:rPr lang="en-US" dirty="0" smtClean="0"/>
              <a:t>‘Input’</a:t>
            </a:r>
          </a:p>
          <a:p>
            <a:pPr lvl="1"/>
            <a:r>
              <a:rPr lang="en-US" dirty="0" smtClean="0"/>
              <a:t>‘Select’</a:t>
            </a:r>
          </a:p>
          <a:p>
            <a:r>
              <a:rPr lang="en-US" dirty="0"/>
              <a:t> </a:t>
            </a:r>
            <a:r>
              <a:rPr lang="en-US" dirty="0" smtClean="0"/>
              <a:t>#‘Select’ &gt;= log2(# ‘Input’)</a:t>
            </a:r>
          </a:p>
          <a:p>
            <a:pPr lvl="1"/>
            <a:r>
              <a:rPr lang="en-US" dirty="0" smtClean="0"/>
              <a:t>8 inputs needs 3 select (address) bits</a:t>
            </a:r>
            <a:endParaRPr lang="en-US" dirty="0"/>
          </a:p>
        </p:txBody>
      </p:sp>
      <p:pic>
        <p:nvPicPr>
          <p:cNvPr id="1026" name="Picture 2" descr="File:Multiplexer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914400"/>
            <a:ext cx="6257925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2140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(Binary) Decoder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Also called a ‘</a:t>
            </a:r>
            <a:r>
              <a:rPr lang="en-US" dirty="0" err="1" smtClean="0"/>
              <a:t>demux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Because it is the exact opposite.</a:t>
            </a:r>
          </a:p>
          <a:p>
            <a:pPr lvl="1"/>
            <a:endParaRPr lang="en-US" dirty="0"/>
          </a:p>
          <a:p>
            <a:r>
              <a:rPr lang="en-US" dirty="0" smtClean="0"/>
              <a:t>Only one output is active at once</a:t>
            </a:r>
          </a:p>
          <a:p>
            <a:endParaRPr lang="en-US" dirty="0"/>
          </a:p>
          <a:p>
            <a:r>
              <a:rPr lang="en-US" dirty="0" smtClean="0"/>
              <a:t>Usually has 2^inputs number of outputs</a:t>
            </a:r>
          </a:p>
          <a:p>
            <a:endParaRPr lang="en-US" dirty="0"/>
          </a:p>
          <a:p>
            <a:r>
              <a:rPr lang="en-US" dirty="0" smtClean="0"/>
              <a:t>Sometimes has an enable input</a:t>
            </a:r>
            <a:endParaRPr lang="en-US" dirty="0"/>
          </a:p>
        </p:txBody>
      </p:sp>
      <p:pic>
        <p:nvPicPr>
          <p:cNvPr id="6" name="Picture 2" descr="File:3x8 decoder symbol.sv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43881"/>
            <a:ext cx="4038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3651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Up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form of </a:t>
            </a:r>
            <a:r>
              <a:rPr lang="en-US" b="1" dirty="0" smtClean="0"/>
              <a:t>R</a:t>
            </a:r>
            <a:r>
              <a:rPr lang="en-US" dirty="0" smtClean="0"/>
              <a:t>ead </a:t>
            </a:r>
            <a:r>
              <a:rPr lang="en-US" b="1" dirty="0" smtClean="0"/>
              <a:t>O</a:t>
            </a:r>
            <a:r>
              <a:rPr lang="en-US" dirty="0" smtClean="0"/>
              <a:t>nly </a:t>
            </a:r>
            <a:r>
              <a:rPr lang="en-US" b="1" dirty="0" smtClean="0"/>
              <a:t>M</a:t>
            </a:r>
            <a:r>
              <a:rPr lang="en-US" dirty="0" smtClean="0"/>
              <a:t>emory</a:t>
            </a:r>
          </a:p>
          <a:p>
            <a:endParaRPr lang="en-US" dirty="0" smtClean="0"/>
          </a:p>
          <a:p>
            <a:r>
              <a:rPr lang="en-US" dirty="0" smtClean="0"/>
              <a:t>Defined by Width and Depth</a:t>
            </a:r>
          </a:p>
          <a:p>
            <a:pPr lvl="1"/>
            <a:r>
              <a:rPr lang="en-US" dirty="0" smtClean="0"/>
              <a:t>Width = How many bits per word</a:t>
            </a:r>
          </a:p>
          <a:p>
            <a:pPr lvl="1"/>
            <a:r>
              <a:rPr lang="en-US" dirty="0" smtClean="0"/>
              <a:t>Depth = How many words available</a:t>
            </a:r>
          </a:p>
          <a:p>
            <a:pPr lvl="1"/>
            <a:endParaRPr lang="en-US" dirty="0"/>
          </a:p>
          <a:p>
            <a:r>
              <a:rPr lang="en-US" dirty="0" smtClean="0"/>
              <a:t>Constructed as </a:t>
            </a:r>
            <a:r>
              <a:rPr lang="en-US" dirty="0" err="1" smtClean="0"/>
              <a:t>Muxes</a:t>
            </a:r>
            <a:r>
              <a:rPr lang="en-US" dirty="0" smtClean="0"/>
              <a:t> with constant inputs</a:t>
            </a:r>
          </a:p>
          <a:p>
            <a:pPr lvl="1"/>
            <a:r>
              <a:rPr lang="en-US" dirty="0" smtClean="0"/>
              <a:t>Use Select to </a:t>
            </a:r>
            <a:r>
              <a:rPr lang="en-US" i="1" dirty="0" smtClean="0"/>
              <a:t>look up</a:t>
            </a:r>
            <a:r>
              <a:rPr lang="en-US" dirty="0" smtClean="0"/>
              <a:t> the </a:t>
            </a:r>
            <a:r>
              <a:rPr lang="en-US" i="1" dirty="0" smtClean="0"/>
              <a:t>table</a:t>
            </a:r>
            <a:r>
              <a:rPr lang="en-US" dirty="0" smtClean="0"/>
              <a:t> entry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162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FPGA ‘Fabric’ is a sea of reconfigurable logic blocks embedded in reconfigurable routing logic.</a:t>
            </a:r>
          </a:p>
          <a:p>
            <a:endParaRPr lang="en-US" dirty="0"/>
          </a:p>
          <a:p>
            <a:r>
              <a:rPr lang="en-US" dirty="0" smtClean="0"/>
              <a:t>The reconfigurable logic used to be mostly look up tables with configurable constants.</a:t>
            </a:r>
          </a:p>
          <a:p>
            <a:endParaRPr lang="en-US" dirty="0"/>
          </a:p>
          <a:p>
            <a:r>
              <a:rPr lang="en-US" dirty="0" smtClean="0"/>
              <a:t>Now it is LUTs + other stuff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336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Design a small piece of an FPGA using:</a:t>
            </a:r>
          </a:p>
          <a:p>
            <a:pPr lvl="1"/>
            <a:r>
              <a:rPr lang="en-US" dirty="0" smtClean="0"/>
              <a:t>Shift Registers</a:t>
            </a:r>
          </a:p>
          <a:p>
            <a:pPr lvl="1"/>
            <a:r>
              <a:rPr lang="en-US" dirty="0" smtClean="0"/>
              <a:t>Decoders</a:t>
            </a:r>
          </a:p>
          <a:p>
            <a:pPr lvl="1"/>
            <a:r>
              <a:rPr lang="en-US" dirty="0" err="1" smtClean="0"/>
              <a:t>Muxes</a:t>
            </a:r>
            <a:endParaRPr lang="en-US" dirty="0" smtClean="0"/>
          </a:p>
          <a:p>
            <a:pPr lvl="1"/>
            <a:r>
              <a:rPr lang="en-US" dirty="0" smtClean="0"/>
              <a:t>Other Stuff</a:t>
            </a:r>
          </a:p>
          <a:p>
            <a:pPr lvl="1"/>
            <a:endParaRPr lang="en-US" dirty="0"/>
          </a:p>
          <a:p>
            <a:r>
              <a:rPr lang="en-US" dirty="0" smtClean="0"/>
              <a:t>Use your FPGA cell to create:</a:t>
            </a:r>
          </a:p>
          <a:p>
            <a:pPr lvl="1"/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XOR</a:t>
            </a:r>
          </a:p>
          <a:p>
            <a:pPr lvl="1"/>
            <a:r>
              <a:rPr lang="en-US" dirty="0" smtClean="0"/>
              <a:t>Adder (Half? Full?)</a:t>
            </a:r>
          </a:p>
          <a:p>
            <a:pPr lvl="1"/>
            <a:endParaRPr lang="en-US" dirty="0"/>
          </a:p>
          <a:p>
            <a:r>
              <a:rPr lang="en-US" dirty="0" smtClean="0"/>
              <a:t>Start by figuring out your requirements:</a:t>
            </a:r>
          </a:p>
          <a:p>
            <a:pPr lvl="1"/>
            <a:r>
              <a:rPr lang="en-US" dirty="0" smtClean="0"/>
              <a:t>Width? Depth?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271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a Barrel 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multiply or divide a number by 2 by moving it left or right one position</a:t>
            </a:r>
          </a:p>
          <a:p>
            <a:endParaRPr lang="en-US" dirty="0"/>
          </a:p>
          <a:p>
            <a:r>
              <a:rPr lang="en-US" dirty="0" smtClean="0"/>
              <a:t>This is called a “shift”</a:t>
            </a:r>
          </a:p>
          <a:p>
            <a:endParaRPr lang="en-US" dirty="0"/>
          </a:p>
          <a:p>
            <a:r>
              <a:rPr lang="en-US" dirty="0" smtClean="0"/>
              <a:t>Don’t confuse it with a shift register!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617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</TotalTime>
  <Words>411</Words>
  <Application>Microsoft Office PowerPoint</Application>
  <PresentationFormat>On-screen Show (4:3)</PresentationFormat>
  <Paragraphs>104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b0110 Fabric and Trust</vt:lpstr>
      <vt:lpstr>Acknowlegements</vt:lpstr>
      <vt:lpstr>Today</vt:lpstr>
      <vt:lpstr>Muxes, AKA Multiplexor</vt:lpstr>
      <vt:lpstr> (Binary) Decoder</vt:lpstr>
      <vt:lpstr>Look Up Tables</vt:lpstr>
      <vt:lpstr>Fabric Design</vt:lpstr>
      <vt:lpstr>Fabric Design</vt:lpstr>
      <vt:lpstr>Do a Barrel Roll</vt:lpstr>
      <vt:lpstr>Do a Barrel Roll</vt:lpstr>
      <vt:lpstr>Slide 11</vt:lpstr>
      <vt:lpstr>What could possibly go wrong?</vt:lpstr>
      <vt:lpstr>Lab Preparation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b0110 Time keeps on Ticking</dc:title>
  <dc:creator>Eric</dc:creator>
  <cp:lastModifiedBy>Eric VanWyk</cp:lastModifiedBy>
  <cp:revision>15</cp:revision>
  <dcterms:created xsi:type="dcterms:W3CDTF">2012-09-16T22:27:56Z</dcterms:created>
  <dcterms:modified xsi:type="dcterms:W3CDTF">2012-09-17T23:07:33Z</dcterms:modified>
</cp:coreProperties>
</file>